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8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8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195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39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3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16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1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74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94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0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16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DAFC8-25E3-4F00-97D7-F08D56531764}" type="datetimeFigureOut">
              <a:rPr lang="ko-KR" altLang="en-US" smtClean="0"/>
              <a:t>2021-03-03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68A-8704-4594-80B8-E04F686964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35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9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2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2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8806" cy="68541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6" y="2272393"/>
            <a:ext cx="4810124" cy="405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10" y="2343150"/>
            <a:ext cx="4231140" cy="41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0" y="2245178"/>
            <a:ext cx="3882271" cy="3757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81" y="3237808"/>
            <a:ext cx="2777338" cy="26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7" y="2294162"/>
            <a:ext cx="4048806" cy="44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9" y="2326822"/>
            <a:ext cx="3703534" cy="431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7" y="2139042"/>
            <a:ext cx="3803077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6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0</Words>
  <Application>Microsoft Office PowerPoint</Application>
  <PresentationFormat>와이드스크린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센서티브</dc:title>
  <dc:creator>user</dc:creator>
  <cp:lastModifiedBy>user</cp:lastModifiedBy>
  <cp:revision>16</cp:revision>
  <dcterms:created xsi:type="dcterms:W3CDTF">2021-03-03T01:58:35Z</dcterms:created>
  <dcterms:modified xsi:type="dcterms:W3CDTF">2021-03-03T08:33:48Z</dcterms:modified>
</cp:coreProperties>
</file>